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86" r:id="rId6"/>
    <p:sldId id="257" r:id="rId7"/>
    <p:sldId id="287" r:id="rId8"/>
    <p:sldId id="278" r:id="rId9"/>
    <p:sldId id="280" r:id="rId10"/>
    <p:sldId id="290" r:id="rId11"/>
    <p:sldId id="291" r:id="rId12"/>
    <p:sldId id="292" r:id="rId13"/>
    <p:sldId id="258" r:id="rId14"/>
    <p:sldId id="293" r:id="rId15"/>
    <p:sldId id="288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8" autoAdjust="0"/>
    <p:restoredTop sz="90655" autoAdjust="0"/>
  </p:normalViewPr>
  <p:slideViewPr>
    <p:cSldViewPr snapToGrid="0">
      <p:cViewPr varScale="1">
        <p:scale>
          <a:sx n="95" d="100"/>
          <a:sy n="95" d="100"/>
        </p:scale>
        <p:origin x="29" y="151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1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501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485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779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94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016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/>
          <a:lstStyle/>
          <a:p>
            <a:r>
              <a:rPr lang="en-US" dirty="0" err="1"/>
              <a:t>Koggo</a:t>
            </a:r>
            <a:r>
              <a:rPr lang="en-US" dirty="0"/>
              <a:t> investments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Why this matters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Users:</a:t>
            </a:r>
          </a:p>
          <a:p>
            <a:pPr marL="569214" lvl="1"/>
            <a:r>
              <a:rPr lang="en-US" dirty="0"/>
              <a:t>Convenience</a:t>
            </a:r>
          </a:p>
          <a:p>
            <a:pPr marL="569214" lvl="1"/>
            <a:r>
              <a:rPr lang="en-US" dirty="0"/>
              <a:t>Accessibility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Bank:</a:t>
            </a:r>
          </a:p>
          <a:p>
            <a:pPr marL="569214" lvl="1"/>
            <a:r>
              <a:rPr lang="en-US" dirty="0"/>
              <a:t>Competitive Advantage</a:t>
            </a:r>
          </a:p>
          <a:p>
            <a:pPr marL="569214" lvl="1"/>
            <a:r>
              <a:rPr lang="en-US" dirty="0"/>
              <a:t>Corporate Responsibility</a:t>
            </a:r>
          </a:p>
          <a:p>
            <a:pPr marL="569214" lvl="1"/>
            <a:r>
              <a:rPr lang="en-US" dirty="0"/>
              <a:t>Customer </a:t>
            </a:r>
            <a:r>
              <a:rPr lang="en-US" dirty="0" err="1"/>
              <a:t>Loyality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Technical excellence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Seamless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User-Friendly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Scalable Framework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76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Real life example</a:t>
            </a:r>
          </a:p>
        </p:txBody>
      </p:sp>
    </p:spTree>
    <p:extLst>
      <p:ext uri="{BB962C8B-B14F-4D97-AF65-F5344CB8AC3E}">
        <p14:creationId xmlns:p14="http://schemas.microsoft.com/office/powerpoint/2010/main" val="2312283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684" y="2849082"/>
            <a:ext cx="4179570" cy="2850181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9A0308-8364-25CF-0C09-D08D5E219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590" y="866525"/>
            <a:ext cx="6960562" cy="521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21CD-18CE-3396-3AEC-B9682599D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a-G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DDFC2-BC44-75C3-7DBF-12926C904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a-G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4884D-CB1C-FC89-9E43-1012D8F0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30" name="Picture 6" descr="Stock Markets Crash Worldwide Over Fears of U.S. Recession">
            <a:extLst>
              <a:ext uri="{FF2B5EF4-FFF2-40B4-BE49-F238E27FC236}">
                <a16:creationId xmlns:a16="http://schemas.microsoft.com/office/drawing/2014/main" id="{596FDEF5-536B-90B5-54CF-7874A246D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904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192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Now users can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674013"/>
            <a:ext cx="4569995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personalized alerts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Stay informed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feature buy or sell INSTANTLY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The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Empowered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Enhanced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05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inclusion</a:t>
            </a:r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06400"/>
            <a:ext cx="4179570" cy="3457971"/>
          </a:xfrm>
        </p:spPr>
        <p:txBody>
          <a:bodyPr/>
          <a:lstStyle/>
          <a:p>
            <a:r>
              <a:rPr lang="en-US" dirty="0"/>
              <a:t>Accessibility issue</a:t>
            </a:r>
          </a:p>
        </p:txBody>
      </p:sp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06400"/>
            <a:ext cx="4179570" cy="3457971"/>
          </a:xfrm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pic>
        <p:nvPicPr>
          <p:cNvPr id="3074" name="Picture 2" descr="You'll Be Amazed How People With Color Blindness See The World (57 Pics) |  Bored Panda">
            <a:extLst>
              <a:ext uri="{FF2B5EF4-FFF2-40B4-BE49-F238E27FC236}">
                <a16:creationId xmlns:a16="http://schemas.microsoft.com/office/drawing/2014/main" id="{7F296A80-99D3-6975-9103-F428A6D4F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79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Customizable Color Schemas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Improved Readability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44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The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Inclusivity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0378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{5C8C9C3B-554D-4A9A-B235-AD6142D3CC45}tf67328976_win32</Template>
  <TotalTime>24</TotalTime>
  <Words>89</Words>
  <Application>Microsoft Office PowerPoint</Application>
  <PresentationFormat>Widescreen</PresentationFormat>
  <Paragraphs>50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Tenorite</vt:lpstr>
      <vt:lpstr>Custom</vt:lpstr>
      <vt:lpstr>Koggo investments</vt:lpstr>
      <vt:lpstr>PowerPoint Presentation</vt:lpstr>
      <vt:lpstr>Now users can</vt:lpstr>
      <vt:lpstr>The impact</vt:lpstr>
      <vt:lpstr>inclusion</vt:lpstr>
      <vt:lpstr>Accessibility issue</vt:lpstr>
      <vt:lpstr>Selecting Visual Aids</vt:lpstr>
      <vt:lpstr>solution</vt:lpstr>
      <vt:lpstr>The impact</vt:lpstr>
      <vt:lpstr>Why this matters</vt:lpstr>
      <vt:lpstr>Technical excellence</vt:lpstr>
      <vt:lpstr>Real life example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 Asp</dc:creator>
  <cp:lastModifiedBy>Sh Asp</cp:lastModifiedBy>
  <cp:revision>2</cp:revision>
  <dcterms:created xsi:type="dcterms:W3CDTF">2024-10-20T10:16:31Z</dcterms:created>
  <dcterms:modified xsi:type="dcterms:W3CDTF">2024-10-20T10:41:06Z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